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3" r:id="rId6"/>
    <p:sldId id="257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направления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воспитательной работы в ДОУ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2423" r="23178" b="29271"/>
          <a:stretch/>
        </p:blipFill>
        <p:spPr bwMode="auto">
          <a:xfrm>
            <a:off x="539552" y="1568692"/>
            <a:ext cx="3960440" cy="252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3" t="50000" r="3795" b="6529"/>
          <a:stretch/>
        </p:blipFill>
        <p:spPr bwMode="auto">
          <a:xfrm>
            <a:off x="5795162" y="4221088"/>
            <a:ext cx="2701740" cy="2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2" t="42525" r="3817" b="4213"/>
          <a:stretch/>
        </p:blipFill>
        <p:spPr bwMode="auto">
          <a:xfrm>
            <a:off x="4716016" y="1581088"/>
            <a:ext cx="3384376" cy="24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52101" r="4435" b="3233"/>
          <a:stretch/>
        </p:blipFill>
        <p:spPr bwMode="auto">
          <a:xfrm>
            <a:off x="251520" y="4221088"/>
            <a:ext cx="5543642" cy="24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2440"/>
            <a:ext cx="3600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332656"/>
            <a:ext cx="41044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Образование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–</a:t>
            </a:r>
          </a:p>
          <a:p>
            <a:r>
              <a:rPr lang="ru-RU" sz="2000" dirty="0" smtClean="0">
                <a:latin typeface="Times New Roman"/>
                <a:ea typeface="Calibri"/>
              </a:rPr>
              <a:t>единый целенаправленный </a:t>
            </a:r>
            <a:r>
              <a:rPr lang="ru-RU" sz="2000" dirty="0">
                <a:latin typeface="Times New Roman"/>
                <a:ea typeface="Calibri"/>
              </a:rPr>
              <a:t>процесс воспитания и обучения,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</a:t>
            </a:r>
            <a:r>
              <a:rPr lang="ru-RU" sz="2000" b="1" dirty="0">
                <a:latin typeface="Times New Roman"/>
                <a:ea typeface="Calibri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духовно-нравственного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</a:rPr>
              <a:t>,</a:t>
            </a:r>
            <a:r>
              <a:rPr lang="ru-RU" sz="2000" dirty="0">
                <a:latin typeface="Times New Roman"/>
                <a:ea typeface="Calibri"/>
              </a:rPr>
              <a:t> творческого, физического и (или) профессионального развития человека, удовлетворения его образовательных потребностей и </a:t>
            </a:r>
            <a:r>
              <a:rPr lang="ru-RU" sz="2000" dirty="0" smtClean="0">
                <a:latin typeface="Times New Roman"/>
                <a:ea typeface="Calibri"/>
              </a:rPr>
              <a:t>интересов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386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404664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latin typeface="Times New Roman"/>
              <a:ea typeface="Calibri"/>
            </a:endParaRPr>
          </a:p>
          <a:p>
            <a:pPr algn="ctr"/>
            <a:endParaRPr lang="ru-RU" sz="2000" i="1" dirty="0">
              <a:latin typeface="Times New Roman"/>
              <a:ea typeface="Calibri"/>
            </a:endParaRPr>
          </a:p>
          <a:p>
            <a:pPr algn="ctr"/>
            <a:endParaRPr lang="ru-RU" sz="2000" i="1" dirty="0" smtClean="0">
              <a:latin typeface="Times New Roman"/>
              <a:ea typeface="Calibri"/>
            </a:endParaRPr>
          </a:p>
          <a:p>
            <a:pPr algn="ctr"/>
            <a:endParaRPr lang="ru-RU" sz="2000" i="1" dirty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«</a:t>
            </a:r>
            <a:r>
              <a:rPr lang="ru-RU" sz="2400" b="1" dirty="0">
                <a:latin typeface="Times New Roman"/>
                <a:ea typeface="Calibri"/>
              </a:rPr>
              <a:t>объединения обучения и воспитания в целостный образовательный процесс на основе </a:t>
            </a:r>
            <a:r>
              <a:rPr lang="ru-RU" sz="2400" b="1" dirty="0" smtClean="0">
                <a:latin typeface="Times New Roman"/>
                <a:ea typeface="Calibri"/>
              </a:rPr>
              <a:t>духовно-нравственных </a:t>
            </a:r>
            <a:r>
              <a:rPr lang="ru-RU" sz="2400" b="1" dirty="0">
                <a:latin typeface="Times New Roman"/>
                <a:ea typeface="Calibri"/>
              </a:rPr>
              <a:t>и социокультурных ценностей и принятых в обществе норм поведения в интересах человека, семьи, общества»,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1335" r="50677" b="9707"/>
          <a:stretch/>
        </p:blipFill>
        <p:spPr bwMode="auto">
          <a:xfrm>
            <a:off x="334794" y="764704"/>
            <a:ext cx="34294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55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416824" cy="48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Актуальность </a:t>
            </a:r>
            <a:r>
              <a:rPr lang="ru-RU" sz="27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программы воспитания</a:t>
            </a:r>
            <a:r>
              <a:rPr lang="ru-RU" sz="27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дошкольных образовательных организациях</a:t>
            </a: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нормативная </a:t>
            </a:r>
            <a:endParaRPr lang="ru-RU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закона об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содержательная </a:t>
            </a:r>
            <a:endParaRPr lang="ru-RU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потребность в обновлении подхода к дошкольному образованию в целом.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6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целенаправленный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творческий процесс управления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становлением и развитием личности ребенка в пространстве образования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9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воспитания человека на основе работ А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С. Макаренко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 собственное поведение — самое главное в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воспитании.</a:t>
            </a:r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думайте, что вы воспитываете ребенка только тогда, когда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ним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разговариваете, или поучаете его, или приказываете ему.</a:t>
            </a:r>
          </a:p>
          <a:p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Нужно хорошо представлять, что вы хотите воспитать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ребенке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Воспитание детей требует самого серьезного тона,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самого простого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искреннего.</a:t>
            </a:r>
          </a:p>
          <a:p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нет мелочей, нет пустяков.</a:t>
            </a:r>
          </a:p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ребенка любить невозможно без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человеческого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достоинства.</a:t>
            </a:r>
          </a:p>
          <a:p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человека быть счастливым нельзя, но воспитать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так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чтобы он был счастливым, можно.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68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9FB8CD"/>
      </a:dk1>
      <a:lt1>
        <a:sysClr val="window" lastClr="FFFFFF"/>
      </a:lt1>
      <a:dk2>
        <a:srgbClr val="727CA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92D05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255</TotalTime>
  <Words>225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 Основные направления  воспитательной работы в ДОУ </vt:lpstr>
      <vt:lpstr>Презентация PowerPoint</vt:lpstr>
      <vt:lpstr>Презентация PowerPoint</vt:lpstr>
      <vt:lpstr>Презентация PowerPoint</vt:lpstr>
      <vt:lpstr> Актуальность программы воспитания в дошкольных образовательных организациях </vt:lpstr>
      <vt:lpstr> Воспитание –  </vt:lpstr>
      <vt:lpstr>Система воспитания человека на основе работ А. С. Макаренко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Актуальность программы воспитания в дошкольных образовательных организациях </dc:title>
  <dc:creator>Blue Car</dc:creator>
  <cp:lastModifiedBy>Blue Car</cp:lastModifiedBy>
  <cp:revision>13</cp:revision>
  <dcterms:created xsi:type="dcterms:W3CDTF">2022-11-15T07:39:20Z</dcterms:created>
  <dcterms:modified xsi:type="dcterms:W3CDTF">2022-11-22T12:03:14Z</dcterms:modified>
</cp:coreProperties>
</file>